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hi" id="{199FE98F-FC21-604C-B984-6938BF9E7D3D}">
          <p14:sldIdLst>
            <p14:sldId id="256"/>
            <p14:sldId id="257"/>
            <p14:sldId id="258"/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5" d="100"/>
          <a:sy n="135" d="100"/>
        </p:scale>
        <p:origin x="-9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7FF9-AD05-A145-999E-E63FA4F72CEA}" type="datetimeFigureOut">
              <a:rPr lang="en-US" smtClean="0"/>
              <a:t>10/7/12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E1CF9-5883-7A4A-9B86-6BD6EA00C2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000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7FF9-AD05-A145-999E-E63FA4F72CEA}" type="datetimeFigureOut">
              <a:rPr lang="en-US" smtClean="0"/>
              <a:t>10/7/12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E1CF9-5883-7A4A-9B86-6BD6EA00C2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82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7FF9-AD05-A145-999E-E63FA4F72CEA}" type="datetimeFigureOut">
              <a:rPr lang="en-US" smtClean="0"/>
              <a:t>10/7/12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E1CF9-5883-7A4A-9B86-6BD6EA00C2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83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7FF9-AD05-A145-999E-E63FA4F72CEA}" type="datetimeFigureOut">
              <a:rPr lang="en-US" smtClean="0"/>
              <a:t>10/7/12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E1CF9-5883-7A4A-9B86-6BD6EA00C2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82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7FF9-AD05-A145-999E-E63FA4F72CEA}" type="datetimeFigureOut">
              <a:rPr lang="en-US" smtClean="0"/>
              <a:t>10/7/12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E1CF9-5883-7A4A-9B86-6BD6EA00C2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053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7FF9-AD05-A145-999E-E63FA4F72CEA}" type="datetimeFigureOut">
              <a:rPr lang="en-US" smtClean="0"/>
              <a:t>10/7/12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E1CF9-5883-7A4A-9B86-6BD6EA00C2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914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7FF9-AD05-A145-999E-E63FA4F72CEA}" type="datetimeFigureOut">
              <a:rPr lang="en-US" smtClean="0"/>
              <a:t>10/7/12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E1CF9-5883-7A4A-9B86-6BD6EA00C2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283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7FF9-AD05-A145-999E-E63FA4F72CEA}" type="datetimeFigureOut">
              <a:rPr lang="en-US" smtClean="0"/>
              <a:t>10/7/12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E1CF9-5883-7A4A-9B86-6BD6EA00C2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428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7FF9-AD05-A145-999E-E63FA4F72CEA}" type="datetimeFigureOut">
              <a:rPr lang="en-US" smtClean="0"/>
              <a:t>10/7/12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E1CF9-5883-7A4A-9B86-6BD6EA00C2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147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7FF9-AD05-A145-999E-E63FA4F72CEA}" type="datetimeFigureOut">
              <a:rPr lang="en-US" smtClean="0"/>
              <a:t>10/7/12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E1CF9-5883-7A4A-9B86-6BD6EA00C2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378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B7FF9-AD05-A145-999E-E63FA4F72CEA}" type="datetimeFigureOut">
              <a:rPr lang="en-US" smtClean="0"/>
              <a:t>10/7/12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E1CF9-5883-7A4A-9B86-6BD6EA00C2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570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B7FF9-AD05-A145-999E-E63FA4F72CEA}" type="datetimeFigureOut">
              <a:rPr lang="en-US" smtClean="0"/>
              <a:t>10/7/12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E1CF9-5883-7A4A-9B86-6BD6EA00C2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16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25239"/>
            <a:ext cx="7772400" cy="1470025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Bauhaus 93"/>
                <a:cs typeface="Bauhaus 93"/>
              </a:rPr>
              <a:t>Soccer Stars</a:t>
            </a:r>
            <a:endParaRPr lang="en-US" dirty="0">
              <a:latin typeface="Bauhaus 93"/>
              <a:cs typeface="Bauhaus 93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9081" y="5043076"/>
            <a:ext cx="5956770" cy="74224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latin typeface="Bauhaus 93"/>
                <a:cs typeface="Bauhaus 93"/>
              </a:rPr>
              <a:t>By: </a:t>
            </a:r>
            <a:r>
              <a:rPr lang="en-US" dirty="0" smtClean="0">
                <a:latin typeface="Bauhaus 93"/>
                <a:cs typeface="Bauhaus 93"/>
              </a:rPr>
              <a:t>Livi</a:t>
            </a:r>
            <a:r>
              <a:rPr lang="en-US" dirty="0" smtClean="0">
                <a:latin typeface="Bauhaus 93"/>
                <a:cs typeface="Bauhaus 93"/>
              </a:rPr>
              <a:t> Green</a:t>
            </a:r>
            <a:endParaRPr lang="en-US" dirty="0">
              <a:latin typeface="Bauhaus 93"/>
              <a:cs typeface="Bauhaus 93"/>
            </a:endParaRPr>
          </a:p>
        </p:txBody>
      </p:sp>
      <p:pic>
        <p:nvPicPr>
          <p:cNvPr id="4" name="Picture 3" descr="imgres-6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607" y="2170524"/>
            <a:ext cx="2895600" cy="280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860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Bauhaus 93"/>
                <a:cs typeface="Bauhaus 93"/>
              </a:rPr>
              <a:t>Alex Morgan</a:t>
            </a:r>
            <a:endParaRPr lang="en-US" dirty="0">
              <a:latin typeface="Bauhaus 93"/>
              <a:cs typeface="Bauhaus 93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 </a:t>
            </a:r>
            <a:r>
              <a:rPr lang="en-US" sz="2400" dirty="0" smtClean="0">
                <a:latin typeface="+mj-lt"/>
                <a:cs typeface="Apple Casual"/>
              </a:rPr>
              <a:t>La muchacha es Alex Morgan. Alex es americano. Ella es de Diamond Bar, California. Ella es </a:t>
            </a:r>
            <a:r>
              <a:rPr lang="en-US" sz="2400" dirty="0" smtClean="0">
                <a:latin typeface="+mj-lt"/>
                <a:cs typeface="Apple Casual"/>
              </a:rPr>
              <a:t>muy</a:t>
            </a:r>
            <a:r>
              <a:rPr lang="en-US" sz="2400" dirty="0" smtClean="0">
                <a:latin typeface="+mj-lt"/>
                <a:cs typeface="Apple Casual"/>
              </a:rPr>
              <a:t> </a:t>
            </a:r>
            <a:r>
              <a:rPr lang="en-US" sz="2400" dirty="0" smtClean="0">
                <a:latin typeface="+mj-lt"/>
                <a:cs typeface="Apple Casual"/>
              </a:rPr>
              <a:t>bonita</a:t>
            </a:r>
            <a:r>
              <a:rPr lang="en-US" sz="2400" dirty="0" smtClean="0">
                <a:latin typeface="+mj-lt"/>
                <a:cs typeface="Apple Casual"/>
              </a:rPr>
              <a:t>, </a:t>
            </a:r>
            <a:r>
              <a:rPr lang="en-US" sz="2400" dirty="0" smtClean="0">
                <a:latin typeface="+mj-lt"/>
                <a:cs typeface="Apple Casual"/>
              </a:rPr>
              <a:t>fantastica</a:t>
            </a:r>
            <a:r>
              <a:rPr lang="en-US" sz="2400" dirty="0" smtClean="0">
                <a:latin typeface="+mj-lt"/>
                <a:cs typeface="Apple Casual"/>
              </a:rPr>
              <a:t>, es </a:t>
            </a:r>
            <a:r>
              <a:rPr lang="en-US" sz="2400" dirty="0" smtClean="0">
                <a:latin typeface="+mj-lt"/>
                <a:cs typeface="Apple Casual"/>
              </a:rPr>
              <a:t>simpatica</a:t>
            </a:r>
            <a:r>
              <a:rPr lang="en-US" sz="2400" dirty="0" smtClean="0">
                <a:latin typeface="+mj-lt"/>
                <a:cs typeface="Apple Casual"/>
              </a:rPr>
              <a:t>, es alta, y es ambiciosa. De ninguna manera es perezosa, </a:t>
            </a:r>
            <a:r>
              <a:rPr lang="en-US" sz="2400" dirty="0" smtClean="0">
                <a:latin typeface="+mj-lt"/>
                <a:cs typeface="Apple Casual"/>
              </a:rPr>
              <a:t>fea</a:t>
            </a:r>
            <a:r>
              <a:rPr lang="en-US" sz="2400" dirty="0" smtClean="0">
                <a:latin typeface="+mj-lt"/>
                <a:cs typeface="Apple Casual"/>
              </a:rPr>
              <a:t>, es rubia, y es timida.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14" name="Picture 13" descr="imgres-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148" y="2756372"/>
            <a:ext cx="2158999" cy="2878665"/>
          </a:xfrm>
          <a:prstGeom prst="rect">
            <a:avLst/>
          </a:prstGeom>
        </p:spPr>
      </p:pic>
      <p:pic>
        <p:nvPicPr>
          <p:cNvPr id="15" name="Picture 14" descr="imgres-3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53" y="3189645"/>
            <a:ext cx="3674769" cy="244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725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Bauhaus 93"/>
                <a:cs typeface="Bauhaus 93"/>
              </a:rPr>
              <a:t>Abby Wambach</a:t>
            </a:r>
            <a:endParaRPr lang="en-US" dirty="0">
              <a:latin typeface="Bauhaus 93"/>
              <a:cs typeface="Bauhaus 93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 La muchacha es Abby Wambach. Abby es de Pittsford, New York y es americano. De ninguna manera es baja, es gordo, perezosa, seria, y es rubia. Ella es alta, morena, flaca, y es ambiciosa.</a:t>
            </a:r>
            <a:endParaRPr lang="en-US" sz="2800" dirty="0"/>
          </a:p>
        </p:txBody>
      </p:sp>
      <p:pic>
        <p:nvPicPr>
          <p:cNvPr id="4" name="Picture 3" descr="imgres-4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592" y="2972741"/>
            <a:ext cx="2365963" cy="3154617"/>
          </a:xfrm>
          <a:prstGeom prst="rect">
            <a:avLst/>
          </a:prstGeom>
        </p:spPr>
      </p:pic>
      <p:pic>
        <p:nvPicPr>
          <p:cNvPr id="5" name="Picture 4" descr="imgres-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91" y="3563941"/>
            <a:ext cx="3699465" cy="2562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854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Bauhaus 93"/>
                <a:cs typeface="Bauhaus 93"/>
              </a:rPr>
              <a:t>Christie </a:t>
            </a:r>
            <a:r>
              <a:rPr lang="en-US" dirty="0" smtClean="0">
                <a:latin typeface="Bauhaus 93"/>
                <a:cs typeface="Bauhaus 93"/>
              </a:rPr>
              <a:t>Rampone</a:t>
            </a:r>
            <a:endParaRPr lang="en-US" dirty="0">
              <a:latin typeface="Bauhaus 93"/>
              <a:cs typeface="Bauhaus 93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sz="2800" dirty="0" smtClean="0"/>
              <a:t>La muchacha es Christie </a:t>
            </a:r>
            <a:r>
              <a:rPr lang="en-US" sz="2800" dirty="0" smtClean="0"/>
              <a:t>Rampone</a:t>
            </a:r>
            <a:r>
              <a:rPr lang="en-US" sz="2800" dirty="0" smtClean="0"/>
              <a:t>. Ella es americano y es de Fort Lauderdale, Florida. Christie es </a:t>
            </a:r>
            <a:r>
              <a:rPr lang="en-US" sz="2800" dirty="0" smtClean="0"/>
              <a:t>muy</a:t>
            </a:r>
            <a:r>
              <a:rPr lang="en-US" sz="2800" dirty="0" smtClean="0"/>
              <a:t> </a:t>
            </a:r>
            <a:r>
              <a:rPr lang="en-US" sz="2800" dirty="0" smtClean="0"/>
              <a:t>bonita</a:t>
            </a:r>
            <a:r>
              <a:rPr lang="en-US" sz="2800" dirty="0" smtClean="0"/>
              <a:t>, </a:t>
            </a:r>
            <a:r>
              <a:rPr lang="en-US" sz="2800" dirty="0" smtClean="0"/>
              <a:t>fantastica</a:t>
            </a:r>
            <a:r>
              <a:rPr lang="en-US" sz="2800" dirty="0" smtClean="0"/>
              <a:t>, </a:t>
            </a:r>
            <a:r>
              <a:rPr lang="en-US" sz="2800" dirty="0" smtClean="0"/>
              <a:t>simpatica</a:t>
            </a:r>
            <a:r>
              <a:rPr lang="en-US" sz="2800" dirty="0" smtClean="0"/>
              <a:t>, flaca, es </a:t>
            </a:r>
            <a:r>
              <a:rPr lang="en-US" sz="2800" dirty="0" smtClean="0"/>
              <a:t>comica</a:t>
            </a:r>
            <a:r>
              <a:rPr lang="en-US" sz="2800" dirty="0" smtClean="0"/>
              <a:t>, y es ambiciosa. Ella no es </a:t>
            </a:r>
            <a:r>
              <a:rPr lang="en-US" sz="2800" dirty="0" smtClean="0"/>
              <a:t>gorda</a:t>
            </a:r>
            <a:r>
              <a:rPr lang="en-US" sz="2800" dirty="0" smtClean="0"/>
              <a:t>, seria, </a:t>
            </a:r>
            <a:r>
              <a:rPr lang="en-US" sz="2800" dirty="0" smtClean="0"/>
              <a:t>fea</a:t>
            </a:r>
            <a:r>
              <a:rPr lang="en-US" sz="2800" dirty="0" smtClean="0"/>
              <a:t>, perezosa, y no es baja.</a:t>
            </a:r>
            <a:endParaRPr lang="en-US" sz="2800" dirty="0"/>
          </a:p>
        </p:txBody>
      </p:sp>
      <p:pic>
        <p:nvPicPr>
          <p:cNvPr id="4" name="Picture 3" descr="imgres-7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725" y="3414888"/>
            <a:ext cx="2229556" cy="2972741"/>
          </a:xfrm>
          <a:prstGeom prst="rect">
            <a:avLst/>
          </a:prstGeom>
        </p:spPr>
      </p:pic>
      <p:pic>
        <p:nvPicPr>
          <p:cNvPr id="5" name="Picture 4" descr="imgres-8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682" y="3691712"/>
            <a:ext cx="3450873" cy="2695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819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162</Words>
  <Application>Microsoft Macintosh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Soccer Stars</vt:lpstr>
      <vt:lpstr>Alex Morgan</vt:lpstr>
      <vt:lpstr>Abby Wambach</vt:lpstr>
      <vt:lpstr>Christie Rampone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green</dc:creator>
  <cp:lastModifiedBy>sandra green</cp:lastModifiedBy>
  <cp:revision>5</cp:revision>
  <dcterms:created xsi:type="dcterms:W3CDTF">2012-10-07T13:46:07Z</dcterms:created>
  <dcterms:modified xsi:type="dcterms:W3CDTF">2012-10-07T14:34:09Z</dcterms:modified>
</cp:coreProperties>
</file>